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67"/>
    <p:restoredTop sz="97097"/>
  </p:normalViewPr>
  <p:slideViewPr>
    <p:cSldViewPr snapToGrid="0" snapToObjects="1">
      <p:cViewPr varScale="1">
        <p:scale>
          <a:sx n="98" d="100"/>
          <a:sy n="98" d="100"/>
        </p:scale>
        <p:origin x="108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10/12/2022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10/12/2022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10/12/2022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10/12/2022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10/12/2022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10/12/2022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10/12/2022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10/12/2022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10/12/2022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10/12/2022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10/12/2022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10/12/2022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</a:t>
            </a:r>
            <a:r>
              <a:rPr lang="ko-KR" altLang="en-US" dirty="0" smtClean="0"/>
              <a:t>까지 연구 내용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데이터셋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붉은</a:t>
            </a:r>
            <a:r>
              <a:rPr lang="en-US" altLang="ko-KR" dirty="0" smtClean="0"/>
              <a:t>-</a:t>
            </a:r>
            <a:r>
              <a:rPr lang="ko-KR" altLang="en-US" dirty="0" smtClean="0"/>
              <a:t>노란</a:t>
            </a:r>
            <a:r>
              <a:rPr lang="en-US" altLang="ko-KR" dirty="0" smtClean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 smtClean="0"/>
              <a:t>초록</a:t>
            </a:r>
            <a:r>
              <a:rPr lang="en-US" altLang="ko-KR" dirty="0" smtClean="0"/>
              <a:t>-</a:t>
            </a:r>
            <a:r>
              <a:rPr lang="ko-KR" altLang="en-US" dirty="0" smtClean="0"/>
              <a:t>파랑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다방면으로 알아보고는 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코드로 변형하는 것은 찾지 못함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직접 제작해야 할 수도 있음</a:t>
            </a:r>
            <a:endParaRPr lang="en-US" altLang="ko-KR" dirty="0" smtClean="0"/>
          </a:p>
          <a:p>
            <a:r>
              <a:rPr lang="ko-KR" altLang="en-US" dirty="0" smtClean="0"/>
              <a:t>그나마 원하는 것과 비슷한 것이 포토샵 </a:t>
            </a:r>
            <a:r>
              <a:rPr lang="en-US" altLang="ko-KR" dirty="0" smtClean="0"/>
              <a:t>Match Color</a:t>
            </a:r>
            <a:endParaRPr lang="en-US" altLang="ko-KR" dirty="0"/>
          </a:p>
          <a:p>
            <a:r>
              <a:rPr lang="ko-KR" altLang="en-US" sz="1800" dirty="0" smtClean="0"/>
              <a:t>의문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진짜 같은 배율이 맞는지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두피 사진 샘플의 배율이 조금씩 </a:t>
            </a:r>
            <a:r>
              <a:rPr lang="ko-KR" altLang="en-US" sz="1800" dirty="0" err="1" smtClean="0"/>
              <a:t>다른것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처럼 보이는데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개인별 차이로 봐야할지</a:t>
            </a:r>
            <a:r>
              <a:rPr lang="en-US" altLang="ko-KR" sz="1800" dirty="0" smtClean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 smtClean="0"/>
                <a:t>0556_A2LEBJJDE00041T_1603440289458_4_LH</a:t>
              </a:r>
              <a:endParaRPr lang="ko-KR" altLang="en-US" sz="6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 smtClean="0"/>
                <a:t>0556_A2LEBJJDE00041T_1602840515292_2_TH</a:t>
              </a:r>
              <a:endParaRPr lang="ko-KR" altLang="en-US" sz="6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Scalp eye </a:t>
            </a:r>
            <a:r>
              <a:rPr lang="ko-KR" altLang="en-US" dirty="0" smtClean="0"/>
              <a:t>논문</a:t>
            </a:r>
            <a:r>
              <a:rPr lang="en-US" altLang="ko-KR" dirty="0" smtClean="0"/>
              <a:t>: SSD inception V2 </a:t>
            </a:r>
            <a:r>
              <a:rPr lang="ko-KR" altLang="en-US" dirty="0" smtClean="0"/>
              <a:t>모델 사용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라벨링된</a:t>
            </a:r>
            <a:r>
              <a:rPr lang="ko-KR" altLang="en-US" dirty="0" smtClean="0"/>
              <a:t> 데이터 학습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Labelme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</a:t>
            </a:r>
            <a:r>
              <a:rPr lang="ko-KR" altLang="en-US" dirty="0" err="1" smtClean="0"/>
              <a:t>라벨링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장의 이미지당 평균 </a:t>
            </a:r>
            <a:r>
              <a:rPr lang="en-US" altLang="ko-KR" dirty="0" smtClean="0"/>
              <a:t>12</a:t>
            </a:r>
            <a:r>
              <a:rPr lang="ko-KR" altLang="en-US" dirty="0" smtClean="0"/>
              <a:t>개정도 모공 발견</a:t>
            </a:r>
            <a:r>
              <a:rPr lang="en-US" altLang="ko-KR" dirty="0" smtClean="0"/>
              <a:t>, 30~40</a:t>
            </a:r>
            <a:r>
              <a:rPr lang="ko-KR" altLang="en-US" dirty="0" smtClean="0"/>
              <a:t>초 가량 소요됨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총 </a:t>
            </a:r>
            <a:r>
              <a:rPr lang="ko-KR" altLang="en-US" dirty="0" err="1" smtClean="0"/>
              <a:t>사진수</a:t>
            </a:r>
            <a:r>
              <a:rPr lang="en-US" altLang="ko-KR" dirty="0" smtClean="0"/>
              <a:t>: 31,312*35(</a:t>
            </a:r>
            <a:r>
              <a:rPr lang="ko-KR" altLang="en-US" dirty="0" smtClean="0"/>
              <a:t>초</a:t>
            </a:r>
            <a:r>
              <a:rPr lang="en-US" altLang="ko-KR" dirty="0"/>
              <a:t>)</a:t>
            </a:r>
            <a:r>
              <a:rPr lang="en-US" altLang="ko-KR" dirty="0" smtClean="0"/>
              <a:t>/60(</a:t>
            </a:r>
            <a:r>
              <a:rPr lang="ko-KR" altLang="en-US" dirty="0" smtClean="0"/>
              <a:t>초</a:t>
            </a:r>
            <a:r>
              <a:rPr lang="en-US" altLang="ko-KR" dirty="0"/>
              <a:t>)</a:t>
            </a:r>
            <a:r>
              <a:rPr lang="en-US" altLang="ko-KR" dirty="0" smtClean="0"/>
              <a:t>/60(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)=304.4(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err="1" smtClean="0">
                <a:sym typeface="Wingdings" panose="05000000000000000000" pitchFamily="2" charset="2"/>
              </a:rPr>
              <a:t>라벨링을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직접 다 </a:t>
            </a:r>
            <a:r>
              <a:rPr lang="ko-KR" altLang="en-US" dirty="0" err="1" smtClean="0">
                <a:sym typeface="Wingdings" panose="05000000000000000000" pitchFamily="2" charset="2"/>
              </a:rPr>
              <a:t>할것인지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 </a:t>
                      </a:r>
                      <a:r>
                        <a:rPr lang="ko-KR" altLang="en-US" dirty="0" smtClean="0"/>
                        <a:t>양호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 </a:t>
                      </a:r>
                      <a:r>
                        <a:rPr lang="ko-KR" altLang="en-US" dirty="0" smtClean="0"/>
                        <a:t>경증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 </a:t>
                      </a:r>
                      <a:r>
                        <a:rPr lang="ko-KR" altLang="en-US" dirty="0" smtClean="0"/>
                        <a:t>중증도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3. </a:t>
                      </a:r>
                      <a:r>
                        <a:rPr lang="ko-KR" altLang="en-US" dirty="0" smtClean="0"/>
                        <a:t>중증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총합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탈모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총합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이후 진행할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색상의 균일화 방법 찾기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빨간색 제외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나머지를 살구색으로 전처리</a:t>
            </a:r>
            <a:r>
              <a:rPr lang="en-US" altLang="ko-KR" dirty="0" smtClean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다른 발표 피드백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적절한 데이터 증강 방법 찾기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상하 </a:t>
            </a:r>
            <a:r>
              <a:rPr lang="en-US" altLang="ko-KR" dirty="0" smtClean="0"/>
              <a:t>flip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유효한가</a:t>
            </a:r>
            <a:r>
              <a:rPr lang="en-US" altLang="ko-KR" dirty="0" smtClean="0"/>
              <a:t>?, </a:t>
            </a:r>
            <a:r>
              <a:rPr lang="ko-KR" altLang="en-US" dirty="0" smtClean="0"/>
              <a:t>피부색을 비슷하게 바꾸기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아예다르게</a:t>
            </a:r>
            <a:r>
              <a:rPr lang="ko-KR" altLang="en-US" dirty="0" smtClean="0"/>
              <a:t> 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선명하게 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별로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 err="1" smtClean="0"/>
              <a:t>미세각질</a:t>
            </a:r>
            <a:r>
              <a:rPr lang="en-US" altLang="ko-KR" dirty="0" smtClean="0"/>
              <a:t>-</a:t>
            </a:r>
            <a:r>
              <a:rPr lang="ko-KR" altLang="en-US" dirty="0" smtClean="0"/>
              <a:t>피부색의 상관성 확인하기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상관성이 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 smtClean="0"/>
              <a:t>이미지를 두고 퍼즐 맞추기</a:t>
            </a:r>
            <a:r>
              <a:rPr lang="en-US" altLang="ko-KR" dirty="0" smtClean="0"/>
              <a:t>? 3X3 </a:t>
            </a:r>
            <a:r>
              <a:rPr lang="ko-KR" altLang="en-US" dirty="0" smtClean="0"/>
              <a:t>쪼개기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맞추기 학습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err="1" smtClean="0">
                <a:sym typeface="Wingdings" panose="05000000000000000000" pitchFamily="2" charset="2"/>
              </a:rPr>
              <a:t>pretrain</a:t>
            </a:r>
            <a:r>
              <a:rPr lang="ko-KR" altLang="en-US" dirty="0" smtClean="0">
                <a:sym typeface="Wingdings" panose="05000000000000000000" pitchFamily="2" charset="2"/>
              </a:rPr>
              <a:t> 효과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</a:t>
            </a:r>
            <a:r>
              <a:rPr lang="en-US" altLang="ko-KR" dirty="0" smtClean="0">
                <a:sym typeface="Wingdings" panose="05000000000000000000" pitchFamily="2" charset="2"/>
                <a:hlinkClick r:id="rId2"/>
              </a:rPr>
              <a:t>arxiv.org/pdf/1603.09246.pdf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워드에 </a:t>
            </a:r>
            <a:r>
              <a:rPr lang="en-US" altLang="ko-KR" dirty="0" err="1" smtClean="0">
                <a:sym typeface="Wingdings" panose="05000000000000000000" pitchFamily="2" charset="2"/>
              </a:rPr>
              <a:t>paperwithcodes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링크 </a:t>
            </a:r>
            <a:r>
              <a:rPr lang="ko-KR" altLang="en-US" dirty="0" err="1" smtClean="0">
                <a:sym typeface="Wingdings" panose="05000000000000000000" pitchFamily="2" charset="2"/>
              </a:rPr>
              <a:t>올려줌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추가 데이터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다음주 </a:t>
            </a:r>
            <a:r>
              <a:rPr lang="ko-KR" altLang="en-US" dirty="0" err="1" smtClean="0">
                <a:sym typeface="Wingdings" panose="05000000000000000000" pitchFamily="2" charset="2"/>
              </a:rPr>
              <a:t>컨택</a:t>
            </a:r>
            <a:r>
              <a:rPr lang="ko-KR" altLang="en-US" dirty="0" smtClean="0">
                <a:sym typeface="Wingdings" panose="05000000000000000000" pitchFamily="2" charset="2"/>
              </a:rPr>
              <a:t> 결과 알려주실 것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Aihub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err="1" smtClean="0">
                <a:sym typeface="Wingdings" panose="05000000000000000000" pitchFamily="2" charset="2"/>
              </a:rPr>
              <a:t>카톡방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  <a:hlinkClick r:id="rId3"/>
              </a:rPr>
              <a:t>https</a:t>
            </a:r>
            <a:r>
              <a:rPr lang="en-US" altLang="ko-KR" dirty="0">
                <a:sym typeface="Wingdings" panose="05000000000000000000" pitchFamily="2" charset="2"/>
                <a:hlinkClick r:id="rId3"/>
              </a:rPr>
              <a:t>://</a:t>
            </a:r>
            <a:r>
              <a:rPr lang="en-US" altLang="ko-KR" dirty="0" smtClean="0">
                <a:sym typeface="Wingdings" panose="05000000000000000000" pitchFamily="2" charset="2"/>
                <a:hlinkClick r:id="rId3"/>
              </a:rPr>
              <a:t>www.aihub.or.kr/aihubdata/data/view.do?currMenu=115&amp;topMenu=100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모낭 개수 데이터를 활용하는 방법 알기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발표에 대한 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</a:t>
            </a:r>
            <a:r>
              <a:rPr lang="ko-KR" altLang="en-US" dirty="0" smtClean="0"/>
              <a:t>적기</a:t>
            </a:r>
            <a:endParaRPr lang="ko-KR" altLang="en-US" dirty="0"/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</a:t>
            </a:r>
            <a:r>
              <a:rPr lang="ko-KR" altLang="en-US" dirty="0" smtClean="0">
                <a:solidFill>
                  <a:srgbClr val="FF0000"/>
                </a:solidFill>
              </a:rPr>
              <a:t>처리하기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 smtClean="0"/>
              <a:t>배경색 </a:t>
            </a:r>
            <a:r>
              <a:rPr lang="ko-KR" altLang="en-US" dirty="0"/>
              <a:t>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적용 시 </a:t>
            </a:r>
            <a:r>
              <a:rPr lang="ko-KR" altLang="en-US" dirty="0">
                <a:solidFill>
                  <a:srgbClr val="FF0000"/>
                </a:solidFill>
              </a:rPr>
              <a:t>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</a:t>
            </a:r>
            <a:r>
              <a:rPr lang="ko-KR" altLang="en-US" dirty="0"/>
              <a:t>까지 </a:t>
            </a:r>
            <a:r>
              <a:rPr lang="ko-KR" altLang="en-US" dirty="0" smtClean="0"/>
              <a:t>진행상황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포토샵 </a:t>
            </a:r>
            <a:r>
              <a:rPr lang="en-US" altLang="ko-KR" dirty="0" smtClean="0"/>
              <a:t>Match Color </a:t>
            </a:r>
            <a:r>
              <a:rPr lang="ko-KR" altLang="en-US" dirty="0" smtClean="0"/>
              <a:t>원리</a:t>
            </a:r>
            <a:r>
              <a:rPr lang="en-US" altLang="ko-KR" dirty="0" smtClean="0"/>
              <a:t>: Luminance(</a:t>
            </a:r>
            <a:r>
              <a:rPr lang="ko-KR" altLang="en-US" dirty="0" smtClean="0"/>
              <a:t>광도</a:t>
            </a:r>
            <a:r>
              <a:rPr lang="en-US" altLang="ko-KR" dirty="0" smtClean="0"/>
              <a:t>), </a:t>
            </a:r>
            <a:br>
              <a:rPr lang="en-US" altLang="ko-KR" dirty="0" smtClean="0"/>
            </a:br>
            <a:r>
              <a:rPr lang="en-US" altLang="ko-KR" dirty="0" smtClean="0"/>
              <a:t>Color Intensity(</a:t>
            </a:r>
            <a:r>
              <a:rPr lang="ko-KR" altLang="en-US" dirty="0" smtClean="0"/>
              <a:t>색상 강도</a:t>
            </a:r>
            <a:r>
              <a:rPr lang="en-US" altLang="ko-KR" dirty="0" smtClean="0"/>
              <a:t>), Fade(</a:t>
            </a:r>
            <a:r>
              <a:rPr lang="ko-KR" altLang="en-US" dirty="0" err="1" smtClean="0"/>
              <a:t>페이드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조정</a:t>
            </a:r>
            <a:endParaRPr lang="en-US" altLang="ko-KR" dirty="0" smtClean="0"/>
          </a:p>
          <a:p>
            <a:r>
              <a:rPr lang="en-US" altLang="ko-KR" dirty="0" smtClean="0"/>
              <a:t>Python Code: </a:t>
            </a:r>
            <a:r>
              <a:rPr lang="ko-KR" altLang="en-US" dirty="0" smtClean="0"/>
              <a:t>단순히 평균을 구해서 광도와 색상 강도를 조정함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광도</a:t>
            </a:r>
            <a:r>
              <a:rPr lang="en-US" altLang="ko-KR" dirty="0" smtClean="0"/>
              <a:t>(0),</a:t>
            </a:r>
            <a:r>
              <a:rPr lang="ko-KR" altLang="en-US" dirty="0" smtClean="0"/>
              <a:t> </a:t>
            </a:r>
            <a:r>
              <a:rPr lang="ko-KR" altLang="en-US" dirty="0"/>
              <a:t>색상 강도</a:t>
            </a:r>
            <a:r>
              <a:rPr lang="en-US" altLang="ko-KR" dirty="0" smtClean="0"/>
              <a:t>(0), </a:t>
            </a:r>
            <a:r>
              <a:rPr lang="ko-KR" altLang="en-US" dirty="0" err="1"/>
              <a:t>페이드</a:t>
            </a:r>
            <a:r>
              <a:rPr lang="en-US" altLang="ko-KR" dirty="0" smtClean="0"/>
              <a:t>(X)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14" y="293408"/>
            <a:ext cx="2895825" cy="341259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5391" y="3777717"/>
            <a:ext cx="9278125" cy="2620285"/>
            <a:chOff x="1974638" y="4190366"/>
            <a:chExt cx="8573998" cy="24665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38" y="5427389"/>
              <a:ext cx="1541677" cy="12294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96" y="5427389"/>
              <a:ext cx="1541677" cy="12294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59" y="5427389"/>
              <a:ext cx="1541677" cy="12294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916" y="5427389"/>
              <a:ext cx="1541677" cy="12294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770" y="4194454"/>
              <a:ext cx="1495546" cy="1121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575" y="4190366"/>
              <a:ext cx="1506447" cy="112983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12" y="4190366"/>
              <a:ext cx="1506447" cy="11298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2" y="4194454"/>
              <a:ext cx="1495546" cy="112165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38" y="4194454"/>
              <a:ext cx="1505081" cy="1128811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222268" y="6479626"/>
            <a:ext cx="9874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https://github.com/Yuyeon-Kim/ScalpAnalysis/commit/73ee1f8467d0fd34539b6add24a633bf39d3d873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</a:t>
            </a:r>
            <a:r>
              <a:rPr lang="ko-KR" altLang="en-US" dirty="0" smtClean="0"/>
              <a:t>까지 진행상황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ScalpEye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논문에서 </a:t>
            </a:r>
            <a:r>
              <a:rPr lang="en-US" altLang="ko-KR" dirty="0" smtClean="0"/>
              <a:t>SSD Inception</a:t>
            </a:r>
            <a:r>
              <a:rPr lang="ko-KR" altLang="en-US" dirty="0" smtClean="0"/>
              <a:t>의 성능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전반적으로 </a:t>
            </a:r>
            <a:r>
              <a:rPr lang="en-US" altLang="ko-KR" dirty="0" smtClean="0"/>
              <a:t>Faster-RCNN</a:t>
            </a:r>
            <a:r>
              <a:rPr lang="ko-KR" altLang="en-US" dirty="0" smtClean="0"/>
              <a:t>에 비해 떨어지나</a:t>
            </a:r>
            <a:r>
              <a:rPr lang="en-US" altLang="ko-KR" dirty="0" smtClean="0"/>
              <a:t>, map(.50 </a:t>
            </a:r>
            <a:r>
              <a:rPr lang="en-US" altLang="ko-KR" dirty="0" err="1" smtClean="0"/>
              <a:t>IoU</a:t>
            </a:r>
            <a:r>
              <a:rPr lang="en-US" altLang="ko-KR" dirty="0" smtClean="0"/>
              <a:t>)</a:t>
            </a:r>
            <a:r>
              <a:rPr lang="ko-KR" altLang="en-US" dirty="0" smtClean="0"/>
              <a:t>일 때 </a:t>
            </a:r>
            <a:r>
              <a:rPr lang="en-US" altLang="ko-KR" dirty="0" smtClean="0"/>
              <a:t>99.58%</a:t>
            </a:r>
            <a:r>
              <a:rPr lang="ko-KR" altLang="en-US" dirty="0" smtClean="0"/>
              <a:t>로 높은 성능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가정</a:t>
            </a:r>
            <a:r>
              <a:rPr lang="en-US" altLang="ko-KR" dirty="0" smtClean="0">
                <a:sym typeface="Wingdings" panose="05000000000000000000" pitchFamily="2" charset="2"/>
              </a:rPr>
              <a:t>1. prediction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bbox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수는 정상적이나</a:t>
            </a:r>
            <a:r>
              <a:rPr lang="en-US" altLang="ko-KR" dirty="0" smtClean="0">
                <a:sym typeface="Wingdings" panose="05000000000000000000" pitchFamily="2" charset="2"/>
              </a:rPr>
              <a:t>, ground truth</a:t>
            </a:r>
            <a:r>
              <a:rPr lang="ko-KR" altLang="en-US" dirty="0" smtClean="0">
                <a:sym typeface="Wingdings" panose="05000000000000000000" pitchFamily="2" charset="2"/>
              </a:rPr>
              <a:t>와 위치가 덜 겹친다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탈모 </a:t>
            </a:r>
            <a:r>
              <a:rPr lang="en-US" altLang="ko-KR" dirty="0" smtClean="0">
                <a:sym typeface="Wingdings" panose="05000000000000000000" pitchFamily="2" charset="2"/>
              </a:rPr>
              <a:t>Classification</a:t>
            </a:r>
            <a:r>
              <a:rPr lang="ko-KR" altLang="en-US" dirty="0" smtClean="0">
                <a:sym typeface="Wingdings" panose="05000000000000000000" pitchFamily="2" charset="2"/>
              </a:rPr>
              <a:t>은 가능할 수도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가정</a:t>
            </a:r>
            <a:r>
              <a:rPr lang="en-US" altLang="ko-KR" dirty="0" smtClean="0">
                <a:sym typeface="Wingdings" panose="05000000000000000000" pitchFamily="2" charset="2"/>
              </a:rPr>
              <a:t>2. </a:t>
            </a:r>
            <a:r>
              <a:rPr lang="en-US" altLang="ko-KR" dirty="0">
                <a:sym typeface="Wingdings" panose="05000000000000000000" pitchFamily="2" charset="2"/>
              </a:rPr>
              <a:t>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 굉장히 많아서 </a:t>
            </a:r>
            <a:r>
              <a:rPr lang="en-US" altLang="ko-KR" dirty="0" smtClean="0">
                <a:sym typeface="Wingdings" panose="05000000000000000000" pitchFamily="2" charset="2"/>
              </a:rPr>
              <a:t>.50IoU</a:t>
            </a:r>
            <a:r>
              <a:rPr lang="ko-KR" altLang="en-US" dirty="0" smtClean="0">
                <a:sym typeface="Wingdings" panose="05000000000000000000" pitchFamily="2" charset="2"/>
              </a:rPr>
              <a:t>일 때만 성능이 높다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예측 결과를 보고 </a:t>
            </a:r>
            <a:r>
              <a:rPr lang="en-US" altLang="ko-KR" dirty="0" smtClean="0">
                <a:sym typeface="Wingdings" panose="05000000000000000000" pitchFamily="2" charset="2"/>
              </a:rPr>
              <a:t>classification </a:t>
            </a:r>
            <a:r>
              <a:rPr lang="ko-KR" altLang="en-US" dirty="0" smtClean="0">
                <a:sym typeface="Wingdings" panose="05000000000000000000" pitchFamily="2" charset="2"/>
              </a:rPr>
              <a:t>결과를 도출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분석해야 할 듯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9582" y="4162951"/>
            <a:ext cx="5189258" cy="2499440"/>
            <a:chOff x="995082" y="2353379"/>
            <a:chExt cx="9885444" cy="4504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5082" y="4353180"/>
              <a:ext cx="9885444" cy="12314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949" y="5672023"/>
              <a:ext cx="8957773" cy="11859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82" y="2353379"/>
              <a:ext cx="9750993" cy="191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47129" y="2976282"/>
              <a:ext cx="1559859" cy="12894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905" y="4887479"/>
              <a:ext cx="5573836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0670" y="6184158"/>
              <a:ext cx="4493589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26941" y="6024283"/>
              <a:ext cx="968188" cy="769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labeling</a:t>
            </a:r>
            <a:r>
              <a:rPr lang="ko-KR" altLang="en-US" dirty="0" smtClean="0"/>
              <a:t> 가이드</a:t>
            </a:r>
            <a:endParaRPr lang="en-US" altLang="ko-KR" dirty="0"/>
          </a:p>
          <a:p>
            <a:pPr lvl="1"/>
            <a:r>
              <a:rPr lang="en-US" altLang="ko-KR" dirty="0" smtClean="0"/>
              <a:t>Class: </a:t>
            </a:r>
            <a:r>
              <a:rPr lang="en-US" altLang="ko-KR" dirty="0"/>
              <a:t>dandruff(</a:t>
            </a:r>
            <a:r>
              <a:rPr lang="ko-KR" altLang="en-US" dirty="0"/>
              <a:t>비듬</a:t>
            </a:r>
            <a:r>
              <a:rPr lang="en-US" altLang="ko-KR" dirty="0" smtClean="0"/>
              <a:t>)</a:t>
            </a:r>
            <a:r>
              <a:rPr lang="en-US" altLang="ko-KR" dirty="0"/>
              <a:t> , folliculitis(</a:t>
            </a:r>
            <a:r>
              <a:rPr lang="ko-KR" altLang="en-US" dirty="0" err="1"/>
              <a:t>모낭염</a:t>
            </a:r>
            <a:r>
              <a:rPr lang="en-US" altLang="ko-KR" dirty="0"/>
              <a:t>),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hair_loss</a:t>
            </a:r>
            <a:r>
              <a:rPr lang="en-US" altLang="ko-KR" dirty="0" smtClean="0"/>
              <a:t>(</a:t>
            </a:r>
            <a:r>
              <a:rPr lang="ko-KR" altLang="en-US" dirty="0" smtClean="0"/>
              <a:t>탈모</a:t>
            </a:r>
            <a:r>
              <a:rPr lang="en-US" altLang="ko-KR" dirty="0"/>
              <a:t>)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oily_hair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유분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dandruff/</a:t>
            </a:r>
            <a:r>
              <a:rPr lang="en-US" altLang="ko-KR" dirty="0" err="1" smtClean="0"/>
              <a:t>follicultites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oily_hair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환부 조금 잘리더라도 타이트하게</a:t>
            </a:r>
            <a:endParaRPr lang="en-US" altLang="ko-KR" dirty="0"/>
          </a:p>
          <a:p>
            <a:pPr lvl="1"/>
            <a:r>
              <a:rPr lang="en-US" altLang="ko-KR" dirty="0" err="1" smtClean="0"/>
              <a:t>hair_loss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환부가 모두 포함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되도록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조금의 여백 괜찮음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04" y="3032559"/>
            <a:ext cx="6239819" cy="3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smtClean="0"/>
              <a:t>부록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 예측 결과</a:t>
            </a:r>
            <a:r>
              <a:rPr lang="en-US" altLang="ko-KR" dirty="0" smtClean="0"/>
              <a:t>(</a:t>
            </a:r>
            <a:r>
              <a:rPr lang="ko-KR" altLang="en-US" dirty="0" smtClean="0"/>
              <a:t>어떤 모델인지 나와있지 않음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smtClean="0"/>
              <a:t>이후 진행할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피부색 전처리 붉은</a:t>
            </a:r>
            <a:r>
              <a:rPr lang="en-US" altLang="ko-KR" dirty="0" smtClean="0"/>
              <a:t>/</a:t>
            </a:r>
            <a:r>
              <a:rPr lang="ko-KR" altLang="en-US" dirty="0" smtClean="0"/>
              <a:t>노란 색 처리 방법 고안</a:t>
            </a:r>
            <a:endParaRPr lang="en-US" altLang="ko-KR" dirty="0" smtClean="0"/>
          </a:p>
          <a:p>
            <a:r>
              <a:rPr lang="ko-KR" altLang="en-US" dirty="0" smtClean="0"/>
              <a:t>객체 탐지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분류 방법 조사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객체 탐지를 </a:t>
            </a:r>
            <a:r>
              <a:rPr lang="en-US" altLang="ko-KR" dirty="0" smtClean="0">
                <a:sym typeface="Wingdings" panose="05000000000000000000" pitchFamily="2" charset="2"/>
              </a:rPr>
              <a:t>crop </a:t>
            </a:r>
            <a:r>
              <a:rPr lang="ko-KR" altLang="en-US" dirty="0" smtClean="0">
                <a:sym typeface="Wingdings" panose="05000000000000000000" pitchFamily="2" charset="2"/>
              </a:rPr>
              <a:t>전처리 수단으로 활용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46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smtClean="0"/>
              <a:t>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미세각질</a:t>
            </a:r>
            <a:r>
              <a:rPr lang="ko-KR" altLang="en-US" dirty="0">
                <a:solidFill>
                  <a:srgbClr val="FF0000"/>
                </a:solidFill>
              </a:rPr>
              <a:t> 전처리 후 </a:t>
            </a:r>
            <a:r>
              <a:rPr lang="ko-KR" altLang="en-US" dirty="0" err="1">
                <a:solidFill>
                  <a:srgbClr val="FF0000"/>
                </a:solidFill>
              </a:rPr>
              <a:t>데이터셋</a:t>
            </a:r>
            <a:r>
              <a:rPr lang="ko-KR" altLang="en-US" dirty="0">
                <a:solidFill>
                  <a:srgbClr val="FF0000"/>
                </a:solidFill>
              </a:rPr>
              <a:t> 만들어서 폴더에 추가하기</a:t>
            </a:r>
            <a:r>
              <a:rPr lang="en-US" altLang="ko-KR" dirty="0">
                <a:solidFill>
                  <a:srgbClr val="FF0000"/>
                </a:solidFill>
              </a:rPr>
              <a:t>(4000</a:t>
            </a:r>
            <a:r>
              <a:rPr lang="ko-KR" altLang="en-US" dirty="0">
                <a:solidFill>
                  <a:srgbClr val="FF0000"/>
                </a:solidFill>
              </a:rPr>
              <a:t>개 이미지 원본 데이터만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탈모의 경우 다른 어프로치 가능</a:t>
            </a:r>
            <a:r>
              <a:rPr lang="en-US" altLang="ko-KR" dirty="0"/>
              <a:t>, </a:t>
            </a:r>
            <a:r>
              <a:rPr lang="ko-KR" altLang="en-US" dirty="0"/>
              <a:t>탈모 부분에서 </a:t>
            </a:r>
            <a:r>
              <a:rPr lang="ko-KR" altLang="en-US" dirty="0" err="1" smtClean="0"/>
              <a:t>바운딩</a:t>
            </a:r>
            <a:r>
              <a:rPr lang="ko-KR" altLang="en-US" dirty="0" smtClean="0"/>
              <a:t> 박스로 </a:t>
            </a:r>
            <a:r>
              <a:rPr lang="ko-KR" altLang="en-US" dirty="0"/>
              <a:t>학습시킬 수 </a:t>
            </a:r>
            <a:r>
              <a:rPr lang="ko-KR" altLang="en-US" dirty="0" err="1" smtClean="0"/>
              <a:t>있을듯</a:t>
            </a:r>
            <a:r>
              <a:rPr lang="en-US" altLang="ko-KR" dirty="0" smtClean="0"/>
              <a:t>-&gt; </a:t>
            </a:r>
            <a:r>
              <a:rPr lang="ko-KR" altLang="en-US" dirty="0"/>
              <a:t>해보기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탈모 관련 </a:t>
            </a:r>
            <a:r>
              <a:rPr lang="ko-KR" altLang="en-US" dirty="0" err="1">
                <a:solidFill>
                  <a:srgbClr val="FF0000"/>
                </a:solidFill>
              </a:rPr>
              <a:t>어노테이션</a:t>
            </a:r>
            <a:r>
              <a:rPr lang="ko-KR" altLang="en-US" dirty="0">
                <a:solidFill>
                  <a:srgbClr val="FF0000"/>
                </a:solidFill>
              </a:rPr>
              <a:t> 할 수 있는 데이터 </a:t>
            </a:r>
            <a:r>
              <a:rPr lang="ko-KR" altLang="en-US" dirty="0" smtClean="0">
                <a:solidFill>
                  <a:srgbClr val="FF0000"/>
                </a:solidFill>
              </a:rPr>
              <a:t>구매해달라고 </a:t>
            </a:r>
            <a:r>
              <a:rPr lang="ko-KR" altLang="en-US" dirty="0" err="1" smtClean="0">
                <a:solidFill>
                  <a:srgbClr val="FF0000"/>
                </a:solidFill>
              </a:rPr>
              <a:t>요청드리기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+ </a:t>
            </a:r>
            <a:r>
              <a:rPr lang="ko-KR" altLang="en-US" dirty="0" smtClean="0">
                <a:solidFill>
                  <a:srgbClr val="FF0000"/>
                </a:solidFill>
              </a:rPr>
              <a:t>데이터 오면 일부는 </a:t>
            </a:r>
            <a:r>
              <a:rPr lang="ko-KR" altLang="en-US" dirty="0">
                <a:solidFill>
                  <a:srgbClr val="FF0000"/>
                </a:solidFill>
              </a:rPr>
              <a:t>내가 </a:t>
            </a:r>
            <a:r>
              <a:rPr lang="ko-KR" altLang="en-US" dirty="0" smtClean="0">
                <a:solidFill>
                  <a:srgbClr val="FF0000"/>
                </a:solidFill>
              </a:rPr>
              <a:t>이상해 </a:t>
            </a:r>
            <a:r>
              <a:rPr lang="ko-KR" altLang="en-US" dirty="0" err="1" smtClean="0">
                <a:solidFill>
                  <a:srgbClr val="FF0000"/>
                </a:solidFill>
              </a:rPr>
              <a:t>보이는거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고치기</a:t>
            </a:r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</a:t>
            </a:r>
            <a:r>
              <a:rPr lang="ko-KR" altLang="en-US" dirty="0" smtClean="0">
                <a:sym typeface="Wingdings" panose="05000000000000000000" pitchFamily="2" charset="2"/>
              </a:rPr>
              <a:t>방법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/>
              <a:t>전처리 </a:t>
            </a:r>
            <a:r>
              <a:rPr lang="ko-KR" altLang="en-US" dirty="0"/>
              <a:t>부분에 </a:t>
            </a:r>
            <a:r>
              <a:rPr lang="ko-KR" altLang="en-US" dirty="0" smtClean="0"/>
              <a:t>집중</a:t>
            </a:r>
            <a:r>
              <a:rPr lang="en-US" altLang="ko-KR" dirty="0" smtClean="0"/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객체 </a:t>
            </a:r>
            <a:r>
              <a:rPr lang="ko-KR" altLang="en-US" dirty="0">
                <a:sym typeface="Wingdings" panose="05000000000000000000" pitchFamily="2" charset="2"/>
              </a:rPr>
              <a:t>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</a:t>
            </a:r>
            <a:r>
              <a:rPr lang="ko-KR" altLang="en-US" dirty="0" smtClean="0">
                <a:sym typeface="Wingdings" panose="05000000000000000000" pitchFamily="2" charset="2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67" y="4340134"/>
            <a:ext cx="1172505" cy="935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10/12 </a:t>
            </a:r>
            <a:r>
              <a:rPr lang="ko-KR" altLang="en-US" dirty="0" smtClean="0"/>
              <a:t>진행상황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009847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미세각질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Training&amp;Validation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전처리 데이터 공유</a:t>
            </a:r>
            <a:endParaRPr lang="en-US" altLang="ko-KR" dirty="0" smtClean="0"/>
          </a:p>
          <a:p>
            <a:r>
              <a:rPr lang="ko-KR" altLang="en-US" dirty="0" smtClean="0"/>
              <a:t>탈모 관련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요청</a:t>
            </a:r>
            <a:endParaRPr lang="en-US" altLang="ko-KR" dirty="0" smtClean="0"/>
          </a:p>
          <a:p>
            <a:r>
              <a:rPr lang="ko-KR" altLang="en-US" dirty="0" smtClean="0"/>
              <a:t>붉은 색 처리하기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부분적으로 붉은 색이 많이 분포한 것이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오픈소스 참고해 다방면으로 시도 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흑백으로 </a:t>
            </a:r>
            <a:r>
              <a:rPr lang="ko-KR" altLang="en-US" dirty="0" smtClean="0"/>
              <a:t>바꾸는 </a:t>
            </a:r>
            <a:r>
              <a:rPr lang="ko-KR" altLang="en-US" dirty="0" smtClean="0"/>
              <a:t>것도 고려사항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67" y="5335348"/>
            <a:ext cx="1172505" cy="935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628" y="3507653"/>
            <a:ext cx="3427328" cy="2925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7847" y="646777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색상 처리 의도한 대로 되지 않음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12" y="4610351"/>
            <a:ext cx="2120348" cy="1660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7344" y="6283104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붉은 색 기존 처리 방법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09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10/12 </a:t>
            </a:r>
            <a:r>
              <a:rPr lang="ko-KR" altLang="en-US" dirty="0" smtClean="0"/>
              <a:t>이후 진행할 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붉은 색 처리 방법 고안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5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10/12 </a:t>
            </a:r>
            <a:r>
              <a:rPr lang="ko-KR" altLang="en-US" dirty="0" smtClean="0"/>
              <a:t>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붉은 색 처리</a:t>
            </a:r>
            <a:r>
              <a:rPr lang="en-US" altLang="ko-KR" dirty="0" smtClean="0"/>
              <a:t>: </a:t>
            </a:r>
            <a:r>
              <a:rPr lang="ko-KR" altLang="en-US" dirty="0" smtClean="0"/>
              <a:t>흑백으로 바꿔서 정도에 따라 구분</a:t>
            </a:r>
          </a:p>
        </p:txBody>
      </p:sp>
    </p:spTree>
    <p:extLst>
      <p:ext uri="{BB962C8B-B14F-4D97-AF65-F5344CB8AC3E}">
        <p14:creationId xmlns:p14="http://schemas.microsoft.com/office/powerpoint/2010/main" val="2335537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12974</TotalTime>
  <Words>1080</Words>
  <Application>Microsoft Office PowerPoint</Application>
  <PresentationFormat>와이드스크린</PresentationFormat>
  <Paragraphs>173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Helvetica Neue</vt:lpstr>
      <vt:lpstr>맑은 고딕</vt:lpstr>
      <vt:lpstr>Arial</vt:lpstr>
      <vt:lpstr>Calibri</vt:lpstr>
      <vt:lpstr>Calibri Light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  <vt:lpstr>10/5 부록</vt:lpstr>
      <vt:lpstr>10/5 이후 진행할 내용</vt:lpstr>
      <vt:lpstr>10/5 피드백</vt:lpstr>
      <vt:lpstr>10/12 진행상황</vt:lpstr>
      <vt:lpstr>10/12 이후 진행할 것</vt:lpstr>
      <vt:lpstr>10/12 피드백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49</cp:revision>
  <dcterms:created xsi:type="dcterms:W3CDTF">2022-09-07T12:07:39Z</dcterms:created>
  <dcterms:modified xsi:type="dcterms:W3CDTF">2022-10-12T07:33:04Z</dcterms:modified>
</cp:coreProperties>
</file>